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B993D5-0A3C-4122-B8AC-5F1214E8C457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B9020ECC-95E6-4B8D-809F-0102DC78CFC9}">
      <dgm:prSet phldrT="[besedilo]" custT="1"/>
      <dgm:spPr/>
      <dgm:t>
        <a:bodyPr/>
        <a:lstStyle/>
        <a:p>
          <a:r>
            <a:rPr lang="sl-SI" sz="2700" dirty="0" smtClean="0"/>
            <a:t>        </a:t>
          </a:r>
          <a:r>
            <a:rPr lang="sl-SI" sz="2400" dirty="0" smtClean="0">
              <a:solidFill>
                <a:schemeClr val="accent2">
                  <a:lumMod val="75000"/>
                </a:schemeClr>
              </a:solidFill>
            </a:rPr>
            <a:t>OBČINA IVANČNA GORICA</a:t>
          </a:r>
          <a:endParaRPr lang="sl-SI" sz="2400" dirty="0"/>
        </a:p>
      </dgm:t>
    </dgm:pt>
    <dgm:pt modelId="{002390E0-F2DA-4092-87BA-E3C6DF9182D1}" type="parTrans" cxnId="{7C75CB00-8504-44AF-A12C-8644AF0D6BF2}">
      <dgm:prSet/>
      <dgm:spPr/>
      <dgm:t>
        <a:bodyPr/>
        <a:lstStyle/>
        <a:p>
          <a:endParaRPr lang="sl-SI"/>
        </a:p>
      </dgm:t>
    </dgm:pt>
    <dgm:pt modelId="{91386668-F46F-4D78-AF75-ADD74AEA47CC}" type="sibTrans" cxnId="{7C75CB00-8504-44AF-A12C-8644AF0D6BF2}">
      <dgm:prSet/>
      <dgm:spPr/>
      <dgm:t>
        <a:bodyPr/>
        <a:lstStyle/>
        <a:p>
          <a:endParaRPr lang="sl-SI"/>
        </a:p>
      </dgm:t>
    </dgm:pt>
    <dgm:pt modelId="{BD94D5D6-617B-439D-965C-AD177E5E71F2}">
      <dgm:prSet phldrT="[besedilo]" custT="1"/>
      <dgm:spPr/>
      <dgm:t>
        <a:bodyPr/>
        <a:lstStyle/>
        <a:p>
          <a:r>
            <a:rPr lang="sl-SI" sz="2700" dirty="0" smtClean="0"/>
            <a:t>        </a:t>
          </a:r>
          <a:r>
            <a:rPr lang="sl-SI" sz="2400" dirty="0" smtClean="0">
              <a:solidFill>
                <a:schemeClr val="accent2">
                  <a:lumMod val="75000"/>
                </a:schemeClr>
              </a:solidFill>
            </a:rPr>
            <a:t>PRESEŽEK LETA 2006</a:t>
          </a:r>
          <a:endParaRPr lang="sl-SI" sz="2400" dirty="0"/>
        </a:p>
      </dgm:t>
    </dgm:pt>
    <dgm:pt modelId="{D5C73BDA-F266-404D-BB94-67B9040DDD5B}" type="parTrans" cxnId="{A7499A06-5AEC-4924-9014-550D036BD72D}">
      <dgm:prSet/>
      <dgm:spPr/>
      <dgm:t>
        <a:bodyPr/>
        <a:lstStyle/>
        <a:p>
          <a:endParaRPr lang="sl-SI"/>
        </a:p>
      </dgm:t>
    </dgm:pt>
    <dgm:pt modelId="{29B689A2-84FB-4AAB-922F-DB612B764A44}" type="sibTrans" cxnId="{A7499A06-5AEC-4924-9014-550D036BD72D}">
      <dgm:prSet/>
      <dgm:spPr/>
      <dgm:t>
        <a:bodyPr/>
        <a:lstStyle/>
        <a:p>
          <a:endParaRPr lang="sl-SI"/>
        </a:p>
      </dgm:t>
    </dgm:pt>
    <dgm:pt modelId="{8F21FEDC-104C-4D71-A843-69BEB89065FC}">
      <dgm:prSet phldrT="[besedilo]" custT="1"/>
      <dgm:spPr/>
      <dgm:t>
        <a:bodyPr/>
        <a:lstStyle/>
        <a:p>
          <a:r>
            <a:rPr lang="sl-SI" sz="1800" dirty="0" smtClean="0"/>
            <a:t>   oprema: 9.272,39 € </a:t>
          </a:r>
          <a:endParaRPr lang="sl-SI" sz="1800" dirty="0"/>
        </a:p>
      </dgm:t>
    </dgm:pt>
    <dgm:pt modelId="{696945B8-272A-4F87-AFAE-54B1850C218A}" type="parTrans" cxnId="{648614B5-73E7-4AED-8458-14518FA9DA27}">
      <dgm:prSet/>
      <dgm:spPr/>
      <dgm:t>
        <a:bodyPr/>
        <a:lstStyle/>
        <a:p>
          <a:endParaRPr lang="sl-SI"/>
        </a:p>
      </dgm:t>
    </dgm:pt>
    <dgm:pt modelId="{10348133-BA09-4288-8843-332DEB9369DF}" type="sibTrans" cxnId="{648614B5-73E7-4AED-8458-14518FA9DA27}">
      <dgm:prSet/>
      <dgm:spPr/>
      <dgm:t>
        <a:bodyPr/>
        <a:lstStyle/>
        <a:p>
          <a:endParaRPr lang="sl-SI"/>
        </a:p>
      </dgm:t>
    </dgm:pt>
    <dgm:pt modelId="{6EF89C77-FD61-4754-A39A-47E2FECC12C8}">
      <dgm:prSet phldrT="[besedilo]" custT="1"/>
      <dgm:spPr/>
      <dgm:t>
        <a:bodyPr/>
        <a:lstStyle/>
        <a:p>
          <a:r>
            <a:rPr lang="sl-SI" sz="1800" dirty="0" smtClean="0"/>
            <a:t>     Sofinanciranje  MŠŠ za računal. opremo (razpis): 4.888,40 €</a:t>
          </a:r>
          <a:endParaRPr lang="sl-SI" sz="1800" dirty="0"/>
        </a:p>
      </dgm:t>
    </dgm:pt>
    <dgm:pt modelId="{D9432E1B-87D5-4BDA-99F2-EAD47ECD98F0}">
      <dgm:prSet phldrT="[besedilo]" custT="1"/>
      <dgm:spPr/>
      <dgm:t>
        <a:bodyPr/>
        <a:lstStyle/>
        <a:p>
          <a:r>
            <a:rPr lang="sl-SI" sz="1800" dirty="0" smtClean="0"/>
            <a:t>     Sredstva za učila: 17.871,93 €</a:t>
          </a:r>
          <a:endParaRPr lang="sl-SI" sz="1800" dirty="0"/>
        </a:p>
      </dgm:t>
    </dgm:pt>
    <dgm:pt modelId="{8550E2AF-D12A-48A9-8BFF-0CF4634C2EBF}">
      <dgm:prSet phldrT="[besedilo]" custT="1"/>
      <dgm:spPr/>
      <dgm:t>
        <a:bodyPr/>
        <a:lstStyle/>
        <a:p>
          <a:r>
            <a:rPr lang="sl-SI" sz="2700" dirty="0" smtClean="0"/>
            <a:t>        </a:t>
          </a:r>
          <a:r>
            <a:rPr lang="sl-SI" sz="2400" dirty="0" smtClean="0">
              <a:solidFill>
                <a:schemeClr val="accent2">
                  <a:lumMod val="75000"/>
                </a:schemeClr>
              </a:solidFill>
            </a:rPr>
            <a:t>MINISTRSTVO ZA ŠOLSTVO IN ŠPORT</a:t>
          </a:r>
          <a:endParaRPr lang="sl-SI" sz="2400" dirty="0">
            <a:solidFill>
              <a:schemeClr val="accent2">
                <a:lumMod val="75000"/>
              </a:schemeClr>
            </a:solidFill>
          </a:endParaRPr>
        </a:p>
      </dgm:t>
    </dgm:pt>
    <dgm:pt modelId="{AEEDCF9A-6CF1-42BA-8AB1-A152AC36A592}" type="sibTrans" cxnId="{72738699-68E0-44DB-83CE-093812FE828E}">
      <dgm:prSet/>
      <dgm:spPr/>
      <dgm:t>
        <a:bodyPr/>
        <a:lstStyle/>
        <a:p>
          <a:endParaRPr lang="sl-SI"/>
        </a:p>
      </dgm:t>
    </dgm:pt>
    <dgm:pt modelId="{3D1C4A27-CE71-47B8-B497-947BEA3CCE8B}" type="parTrans" cxnId="{72738699-68E0-44DB-83CE-093812FE828E}">
      <dgm:prSet/>
      <dgm:spPr/>
      <dgm:t>
        <a:bodyPr/>
        <a:lstStyle/>
        <a:p>
          <a:endParaRPr lang="sl-SI"/>
        </a:p>
      </dgm:t>
    </dgm:pt>
    <dgm:pt modelId="{9005CE1A-3F91-45E9-97FB-3BAB997A1631}" type="sibTrans" cxnId="{37CFA5BA-88EC-4E7E-9BA2-B63B5A55390E}">
      <dgm:prSet/>
      <dgm:spPr/>
      <dgm:t>
        <a:bodyPr/>
        <a:lstStyle/>
        <a:p>
          <a:endParaRPr lang="sl-SI"/>
        </a:p>
      </dgm:t>
    </dgm:pt>
    <dgm:pt modelId="{ABC5333C-79D5-4D20-BD1C-A99D9B37779B}" type="parTrans" cxnId="{37CFA5BA-88EC-4E7E-9BA2-B63B5A55390E}">
      <dgm:prSet/>
      <dgm:spPr/>
      <dgm:t>
        <a:bodyPr/>
        <a:lstStyle/>
        <a:p>
          <a:endParaRPr lang="sl-SI"/>
        </a:p>
      </dgm:t>
    </dgm:pt>
    <dgm:pt modelId="{BA2CAC00-7622-4BBD-A9C1-CEE56FE3E404}" type="sibTrans" cxnId="{F693D64E-01B8-44C1-AB34-D5C8098CA8A1}">
      <dgm:prSet/>
      <dgm:spPr/>
      <dgm:t>
        <a:bodyPr/>
        <a:lstStyle/>
        <a:p>
          <a:endParaRPr lang="sl-SI"/>
        </a:p>
      </dgm:t>
    </dgm:pt>
    <dgm:pt modelId="{8F2F9386-89C3-4BB2-8A94-CBF924609B93}" type="parTrans" cxnId="{F693D64E-01B8-44C1-AB34-D5C8098CA8A1}">
      <dgm:prSet/>
      <dgm:spPr/>
      <dgm:t>
        <a:bodyPr/>
        <a:lstStyle/>
        <a:p>
          <a:endParaRPr lang="sl-SI"/>
        </a:p>
      </dgm:t>
    </dgm:pt>
    <dgm:pt modelId="{76F27325-DAD9-448D-BD76-A02F330DA2A1}">
      <dgm:prSet phldrT="[besedilo]" custT="1"/>
      <dgm:spPr/>
      <dgm:t>
        <a:bodyPr/>
        <a:lstStyle/>
        <a:p>
          <a:r>
            <a:rPr lang="sl-SI" sz="1800" dirty="0" smtClean="0"/>
            <a:t>    Sredstva za obnovo električne napeljave: 11.241,02 €</a:t>
          </a:r>
          <a:endParaRPr lang="sl-SI" sz="1800" dirty="0"/>
        </a:p>
      </dgm:t>
    </dgm:pt>
    <dgm:pt modelId="{197AE1CD-EB6C-4BBD-9341-E6D66A3ACBF4}" type="sibTrans" cxnId="{A0F279A1-6E89-4A27-8EFC-FA0E8604A903}">
      <dgm:prSet/>
      <dgm:spPr/>
      <dgm:t>
        <a:bodyPr/>
        <a:lstStyle/>
        <a:p>
          <a:endParaRPr lang="sl-SI"/>
        </a:p>
      </dgm:t>
    </dgm:pt>
    <dgm:pt modelId="{A44291C7-88E3-4889-8E15-3F6438943AAB}" type="parTrans" cxnId="{A0F279A1-6E89-4A27-8EFC-FA0E8604A903}">
      <dgm:prSet/>
      <dgm:spPr/>
      <dgm:t>
        <a:bodyPr/>
        <a:lstStyle/>
        <a:p>
          <a:endParaRPr lang="sl-SI"/>
        </a:p>
      </dgm:t>
    </dgm:pt>
    <dgm:pt modelId="{A9F18EA4-F013-4F07-88D5-F3623FD00334}">
      <dgm:prSet phldrT="[besedilo]" custT="1"/>
      <dgm:spPr/>
      <dgm:t>
        <a:bodyPr/>
        <a:lstStyle/>
        <a:p>
          <a:r>
            <a:rPr lang="sl-SI" sz="1800" dirty="0" smtClean="0"/>
            <a:t>    </a:t>
          </a:r>
          <a:r>
            <a:rPr lang="sl-SI" sz="1800" baseline="0" dirty="0" smtClean="0"/>
            <a:t>Sredstva za nadomestitev iztrošene opreme:  15.573,90 €</a:t>
          </a:r>
          <a:endParaRPr lang="sl-SI" sz="1800" baseline="0" dirty="0"/>
        </a:p>
      </dgm:t>
    </dgm:pt>
    <dgm:pt modelId="{59EBD5B4-A265-4B93-AB81-0E3593E7C8BD}" type="sibTrans" cxnId="{D032828A-8546-4AF8-9A96-6E5750905414}">
      <dgm:prSet/>
      <dgm:spPr/>
      <dgm:t>
        <a:bodyPr/>
        <a:lstStyle/>
        <a:p>
          <a:endParaRPr lang="sl-SI"/>
        </a:p>
      </dgm:t>
    </dgm:pt>
    <dgm:pt modelId="{64EB21E6-15EB-44D2-B5A8-F5623F7CDD75}" type="parTrans" cxnId="{D032828A-8546-4AF8-9A96-6E5750905414}">
      <dgm:prSet/>
      <dgm:spPr/>
      <dgm:t>
        <a:bodyPr/>
        <a:lstStyle/>
        <a:p>
          <a:endParaRPr lang="sl-SI"/>
        </a:p>
      </dgm:t>
    </dgm:pt>
    <dgm:pt modelId="{EDBD2A61-AB81-4FCD-85FC-2D7A07C835F3}">
      <dgm:prSet phldrT="[besedilo]" custT="1"/>
      <dgm:spPr/>
      <dgm:t>
        <a:bodyPr/>
        <a:lstStyle/>
        <a:p>
          <a:r>
            <a:rPr lang="sl-SI" sz="1800" dirty="0" smtClean="0"/>
            <a:t>   knjige – leposlovno gradivo: 8.953,29 €</a:t>
          </a:r>
          <a:endParaRPr lang="sl-SI" sz="1800" dirty="0"/>
        </a:p>
      </dgm:t>
    </dgm:pt>
    <dgm:pt modelId="{F8300187-00C5-48CD-BD0D-94537C6F0DD2}" type="parTrans" cxnId="{2A8D9E44-3795-4BC4-9E3B-7302FD9614F6}">
      <dgm:prSet/>
      <dgm:spPr/>
      <dgm:t>
        <a:bodyPr/>
        <a:lstStyle/>
        <a:p>
          <a:endParaRPr lang="sl-SI"/>
        </a:p>
      </dgm:t>
    </dgm:pt>
    <dgm:pt modelId="{68440E82-B7F3-47C3-B855-95BCD13EE2CD}" type="sibTrans" cxnId="{2A8D9E44-3795-4BC4-9E3B-7302FD9614F6}">
      <dgm:prSet/>
      <dgm:spPr/>
      <dgm:t>
        <a:bodyPr/>
        <a:lstStyle/>
        <a:p>
          <a:endParaRPr lang="sl-SI"/>
        </a:p>
      </dgm:t>
    </dgm:pt>
    <dgm:pt modelId="{7747143B-F347-4177-B8B3-2DAFB78C4142}">
      <dgm:prSet phldrT="[besedilo]" custT="1"/>
      <dgm:spPr/>
      <dgm:t>
        <a:bodyPr/>
        <a:lstStyle/>
        <a:p>
          <a:r>
            <a:rPr lang="sl-SI" sz="1800" dirty="0" smtClean="0"/>
            <a:t>   računalniki in računalniška oprema: 9.410,65 €  </a:t>
          </a:r>
          <a:r>
            <a:rPr lang="sl-SI" sz="2100" dirty="0" smtClean="0"/>
            <a:t>   </a:t>
          </a:r>
          <a:endParaRPr lang="sl-SI" sz="1800" dirty="0"/>
        </a:p>
      </dgm:t>
    </dgm:pt>
    <dgm:pt modelId="{409796B3-AC3E-4D71-A325-04AB1D5E6F79}" type="parTrans" cxnId="{FC6052CC-ED4F-41B3-BA9F-350D73AD99C3}">
      <dgm:prSet/>
      <dgm:spPr/>
      <dgm:t>
        <a:bodyPr/>
        <a:lstStyle/>
        <a:p>
          <a:endParaRPr lang="sl-SI"/>
        </a:p>
      </dgm:t>
    </dgm:pt>
    <dgm:pt modelId="{B7AF5596-B650-4144-B199-30B75AB07E16}" type="sibTrans" cxnId="{FC6052CC-ED4F-41B3-BA9F-350D73AD99C3}">
      <dgm:prSet/>
      <dgm:spPr/>
      <dgm:t>
        <a:bodyPr/>
        <a:lstStyle/>
        <a:p>
          <a:endParaRPr lang="sl-SI"/>
        </a:p>
      </dgm:t>
    </dgm:pt>
    <dgm:pt modelId="{3D35E9FE-95A9-466B-979B-CD6C1E11CFA3}" type="pres">
      <dgm:prSet presAssocID="{85B993D5-0A3C-4122-B8AC-5F1214E8C457}" presName="linear" presStyleCnt="0">
        <dgm:presLayoutVars>
          <dgm:dir/>
          <dgm:resizeHandles val="exact"/>
        </dgm:presLayoutVars>
      </dgm:prSet>
      <dgm:spPr/>
    </dgm:pt>
    <dgm:pt modelId="{991467F6-4188-4248-874E-013B63BA026E}" type="pres">
      <dgm:prSet presAssocID="{8550E2AF-D12A-48A9-8BFF-0CF4634C2EBF}" presName="comp" presStyleCnt="0"/>
      <dgm:spPr/>
    </dgm:pt>
    <dgm:pt modelId="{4838C350-6654-4EDD-BB30-6F1C594687F9}" type="pres">
      <dgm:prSet presAssocID="{8550E2AF-D12A-48A9-8BFF-0CF4634C2EBF}" presName="box" presStyleLbl="node1" presStyleIdx="0" presStyleCnt="3" custLinFactNeighborX="-17883" custLinFactNeighborY="-32202"/>
      <dgm:spPr/>
      <dgm:t>
        <a:bodyPr/>
        <a:lstStyle/>
        <a:p>
          <a:endParaRPr lang="sl-SI"/>
        </a:p>
      </dgm:t>
    </dgm:pt>
    <dgm:pt modelId="{C5DDA839-CA17-468A-B9BE-ABC30E6F3F49}" type="pres">
      <dgm:prSet presAssocID="{8550E2AF-D12A-48A9-8BFF-0CF4634C2EBF}" presName="img" presStyleLbl="fgImgPlace1" presStyleIdx="0" presStyleCnt="3" custScaleX="115450" custScaleY="7198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B6F6A1F-A1CE-45F8-81B8-13D23C795E1E}" type="pres">
      <dgm:prSet presAssocID="{8550E2AF-D12A-48A9-8BFF-0CF4634C2EBF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8247708D-38AC-41E0-AF76-3E2AE6D05384}" type="pres">
      <dgm:prSet presAssocID="{AEEDCF9A-6CF1-42BA-8AB1-A152AC36A592}" presName="spacer" presStyleCnt="0"/>
      <dgm:spPr/>
    </dgm:pt>
    <dgm:pt modelId="{235404EA-1860-4CBF-8D9A-7FAF63A466C9}" type="pres">
      <dgm:prSet presAssocID="{B9020ECC-95E6-4B8D-809F-0102DC78CFC9}" presName="comp" presStyleCnt="0"/>
      <dgm:spPr/>
    </dgm:pt>
    <dgm:pt modelId="{1E3A355B-8736-4449-AAE2-A51FBA4A9775}" type="pres">
      <dgm:prSet presAssocID="{B9020ECC-95E6-4B8D-809F-0102DC78CFC9}" presName="box" presStyleLbl="node1" presStyleIdx="1" presStyleCnt="3"/>
      <dgm:spPr/>
      <dgm:t>
        <a:bodyPr/>
        <a:lstStyle/>
        <a:p>
          <a:endParaRPr lang="sl-SI"/>
        </a:p>
      </dgm:t>
    </dgm:pt>
    <dgm:pt modelId="{24517785-7C0A-41A4-9C98-AE3A1FA8630C}" type="pres">
      <dgm:prSet presAssocID="{B9020ECC-95E6-4B8D-809F-0102DC78CFC9}" presName="img" presStyleLbl="fgImgPlace1" presStyleIdx="1" presStyleCnt="3" custScaleX="56251" custLinFactNeighborX="2690" custLinFactNeighborY="-100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29F35AB-B9A6-421A-A88A-5DD3A4138F52}" type="pres">
      <dgm:prSet presAssocID="{B9020ECC-95E6-4B8D-809F-0102DC78CFC9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8A57C620-B41B-42C6-B5E4-3F21CD0E2297}" type="pres">
      <dgm:prSet presAssocID="{91386668-F46F-4D78-AF75-ADD74AEA47CC}" presName="spacer" presStyleCnt="0"/>
      <dgm:spPr/>
    </dgm:pt>
    <dgm:pt modelId="{62140216-6C0B-4ACD-BBBC-77E7002962B1}" type="pres">
      <dgm:prSet presAssocID="{BD94D5D6-617B-439D-965C-AD177E5E71F2}" presName="comp" presStyleCnt="0"/>
      <dgm:spPr/>
    </dgm:pt>
    <dgm:pt modelId="{3D3BE79E-5882-4E2D-8CB1-F275BB392E3F}" type="pres">
      <dgm:prSet presAssocID="{BD94D5D6-617B-439D-965C-AD177E5E71F2}" presName="box" presStyleLbl="node1" presStyleIdx="2" presStyleCnt="3"/>
      <dgm:spPr/>
      <dgm:t>
        <a:bodyPr/>
        <a:lstStyle/>
        <a:p>
          <a:endParaRPr lang="sl-SI"/>
        </a:p>
      </dgm:t>
    </dgm:pt>
    <dgm:pt modelId="{29BBC8A3-28B7-46E8-963B-72BF0C9209A8}" type="pres">
      <dgm:prSet presAssocID="{BD94D5D6-617B-439D-965C-AD177E5E71F2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24B01406-54FF-44D3-B1B6-DC01F7646385}" type="pres">
      <dgm:prSet presAssocID="{BD94D5D6-617B-439D-965C-AD177E5E71F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</dgm:ptLst>
  <dgm:cxnLst>
    <dgm:cxn modelId="{4ECD40BE-1A5E-498A-A8DD-608BE1D72423}" type="presOf" srcId="{6EF89C77-FD61-4754-A39A-47E2FECC12C8}" destId="{4838C350-6654-4EDD-BB30-6F1C594687F9}" srcOrd="0" destOrd="2" presId="urn:microsoft.com/office/officeart/2005/8/layout/vList4"/>
    <dgm:cxn modelId="{FFCD3F99-00C8-4FAB-A821-A840A447CB65}" type="presOf" srcId="{BD94D5D6-617B-439D-965C-AD177E5E71F2}" destId="{24B01406-54FF-44D3-B1B6-DC01F7646385}" srcOrd="1" destOrd="0" presId="urn:microsoft.com/office/officeart/2005/8/layout/vList4"/>
    <dgm:cxn modelId="{37CFA5BA-88EC-4E7E-9BA2-B63B5A55390E}" srcId="{8550E2AF-D12A-48A9-8BFF-0CF4634C2EBF}" destId="{6EF89C77-FD61-4754-A39A-47E2FECC12C8}" srcOrd="1" destOrd="0" parTransId="{ABC5333C-79D5-4D20-BD1C-A99D9B37779B}" sibTransId="{9005CE1A-3F91-45E9-97FB-3BAB997A1631}"/>
    <dgm:cxn modelId="{4EEFEF94-7A87-49A2-81E5-AF290510909B}" type="presOf" srcId="{76F27325-DAD9-448D-BD76-A02F330DA2A1}" destId="{229F35AB-B9A6-421A-A88A-5DD3A4138F52}" srcOrd="1" destOrd="2" presId="urn:microsoft.com/office/officeart/2005/8/layout/vList4"/>
    <dgm:cxn modelId="{64714E87-EE5E-49EC-9FF0-C36D47E305CF}" type="presOf" srcId="{8F21FEDC-104C-4D71-A843-69BEB89065FC}" destId="{24B01406-54FF-44D3-B1B6-DC01F7646385}" srcOrd="1" destOrd="1" presId="urn:microsoft.com/office/officeart/2005/8/layout/vList4"/>
    <dgm:cxn modelId="{E517EF53-2258-42BF-B04B-16AAA8679831}" type="presOf" srcId="{7747143B-F347-4177-B8B3-2DAFB78C4142}" destId="{24B01406-54FF-44D3-B1B6-DC01F7646385}" srcOrd="1" destOrd="3" presId="urn:microsoft.com/office/officeart/2005/8/layout/vList4"/>
    <dgm:cxn modelId="{BF7E433A-F572-4E4B-9DDB-06B2A944DD7C}" type="presOf" srcId="{8550E2AF-D12A-48A9-8BFF-0CF4634C2EBF}" destId="{4838C350-6654-4EDD-BB30-6F1C594687F9}" srcOrd="0" destOrd="0" presId="urn:microsoft.com/office/officeart/2005/8/layout/vList4"/>
    <dgm:cxn modelId="{535F2517-78D4-42CD-8D0E-683FEADA3748}" type="presOf" srcId="{EDBD2A61-AB81-4FCD-85FC-2D7A07C835F3}" destId="{3D3BE79E-5882-4E2D-8CB1-F275BB392E3F}" srcOrd="0" destOrd="2" presId="urn:microsoft.com/office/officeart/2005/8/layout/vList4"/>
    <dgm:cxn modelId="{96D7B674-A75C-49DC-B387-A6F0EF4D5342}" type="presOf" srcId="{A9F18EA4-F013-4F07-88D5-F3623FD00334}" destId="{229F35AB-B9A6-421A-A88A-5DD3A4138F52}" srcOrd="1" destOrd="1" presId="urn:microsoft.com/office/officeart/2005/8/layout/vList4"/>
    <dgm:cxn modelId="{7592691B-D604-4C05-86F7-A2775CA1374C}" type="presOf" srcId="{76F27325-DAD9-448D-BD76-A02F330DA2A1}" destId="{1E3A355B-8736-4449-AAE2-A51FBA4A9775}" srcOrd="0" destOrd="2" presId="urn:microsoft.com/office/officeart/2005/8/layout/vList4"/>
    <dgm:cxn modelId="{A7499A06-5AEC-4924-9014-550D036BD72D}" srcId="{85B993D5-0A3C-4122-B8AC-5F1214E8C457}" destId="{BD94D5D6-617B-439D-965C-AD177E5E71F2}" srcOrd="2" destOrd="0" parTransId="{D5C73BDA-F266-404D-BB94-67B9040DDD5B}" sibTransId="{29B689A2-84FB-4AAB-922F-DB612B764A44}"/>
    <dgm:cxn modelId="{76D92E1E-108B-4D08-A74C-BAE2FE3FA968}" type="presOf" srcId="{A9F18EA4-F013-4F07-88D5-F3623FD00334}" destId="{1E3A355B-8736-4449-AAE2-A51FBA4A9775}" srcOrd="0" destOrd="1" presId="urn:microsoft.com/office/officeart/2005/8/layout/vList4"/>
    <dgm:cxn modelId="{72738699-68E0-44DB-83CE-093812FE828E}" srcId="{85B993D5-0A3C-4122-B8AC-5F1214E8C457}" destId="{8550E2AF-D12A-48A9-8BFF-0CF4634C2EBF}" srcOrd="0" destOrd="0" parTransId="{3D1C4A27-CE71-47B8-B497-947BEA3CCE8B}" sibTransId="{AEEDCF9A-6CF1-42BA-8AB1-A152AC36A592}"/>
    <dgm:cxn modelId="{E5CA601A-934B-415D-9C3F-3FD53D77D4B6}" type="presOf" srcId="{7747143B-F347-4177-B8B3-2DAFB78C4142}" destId="{3D3BE79E-5882-4E2D-8CB1-F275BB392E3F}" srcOrd="0" destOrd="3" presId="urn:microsoft.com/office/officeart/2005/8/layout/vList4"/>
    <dgm:cxn modelId="{A0F279A1-6E89-4A27-8EFC-FA0E8604A903}" srcId="{B9020ECC-95E6-4B8D-809F-0102DC78CFC9}" destId="{76F27325-DAD9-448D-BD76-A02F330DA2A1}" srcOrd="1" destOrd="0" parTransId="{A44291C7-88E3-4889-8E15-3F6438943AAB}" sibTransId="{197AE1CD-EB6C-4BBD-9341-E6D66A3ACBF4}"/>
    <dgm:cxn modelId="{089F6EC8-3BEF-4892-87BA-A2A0190C576D}" type="presOf" srcId="{EDBD2A61-AB81-4FCD-85FC-2D7A07C835F3}" destId="{24B01406-54FF-44D3-B1B6-DC01F7646385}" srcOrd="1" destOrd="2" presId="urn:microsoft.com/office/officeart/2005/8/layout/vList4"/>
    <dgm:cxn modelId="{F693D64E-01B8-44C1-AB34-D5C8098CA8A1}" srcId="{8550E2AF-D12A-48A9-8BFF-0CF4634C2EBF}" destId="{D9432E1B-87D5-4BDA-99F2-EAD47ECD98F0}" srcOrd="0" destOrd="0" parTransId="{8F2F9386-89C3-4BB2-8A94-CBF924609B93}" sibTransId="{BA2CAC00-7622-4BBD-A9C1-CEE56FE3E404}"/>
    <dgm:cxn modelId="{C762BDAB-56C0-458C-ACDE-2B2B931982D2}" type="presOf" srcId="{8F21FEDC-104C-4D71-A843-69BEB89065FC}" destId="{3D3BE79E-5882-4E2D-8CB1-F275BB392E3F}" srcOrd="0" destOrd="1" presId="urn:microsoft.com/office/officeart/2005/8/layout/vList4"/>
    <dgm:cxn modelId="{9D243CEC-91F0-4CF6-ACEB-9576B14ED3EE}" type="presOf" srcId="{85B993D5-0A3C-4122-B8AC-5F1214E8C457}" destId="{3D35E9FE-95A9-466B-979B-CD6C1E11CFA3}" srcOrd="0" destOrd="0" presId="urn:microsoft.com/office/officeart/2005/8/layout/vList4"/>
    <dgm:cxn modelId="{2A8D9E44-3795-4BC4-9E3B-7302FD9614F6}" srcId="{BD94D5D6-617B-439D-965C-AD177E5E71F2}" destId="{EDBD2A61-AB81-4FCD-85FC-2D7A07C835F3}" srcOrd="1" destOrd="0" parTransId="{F8300187-00C5-48CD-BD0D-94537C6F0DD2}" sibTransId="{68440E82-B7F3-47C3-B855-95BCD13EE2CD}"/>
    <dgm:cxn modelId="{7C75CB00-8504-44AF-A12C-8644AF0D6BF2}" srcId="{85B993D5-0A3C-4122-B8AC-5F1214E8C457}" destId="{B9020ECC-95E6-4B8D-809F-0102DC78CFC9}" srcOrd="1" destOrd="0" parTransId="{002390E0-F2DA-4092-87BA-E3C6DF9182D1}" sibTransId="{91386668-F46F-4D78-AF75-ADD74AEA47CC}"/>
    <dgm:cxn modelId="{FC6052CC-ED4F-41B3-BA9F-350D73AD99C3}" srcId="{BD94D5D6-617B-439D-965C-AD177E5E71F2}" destId="{7747143B-F347-4177-B8B3-2DAFB78C4142}" srcOrd="2" destOrd="0" parTransId="{409796B3-AC3E-4D71-A325-04AB1D5E6F79}" sibTransId="{B7AF5596-B650-4144-B199-30B75AB07E16}"/>
    <dgm:cxn modelId="{648614B5-73E7-4AED-8458-14518FA9DA27}" srcId="{BD94D5D6-617B-439D-965C-AD177E5E71F2}" destId="{8F21FEDC-104C-4D71-A843-69BEB89065FC}" srcOrd="0" destOrd="0" parTransId="{696945B8-272A-4F87-AFAE-54B1850C218A}" sibTransId="{10348133-BA09-4288-8843-332DEB9369DF}"/>
    <dgm:cxn modelId="{69F3638B-4152-439D-9F73-42E668D6BBB7}" type="presOf" srcId="{6EF89C77-FD61-4754-A39A-47E2FECC12C8}" destId="{5B6F6A1F-A1CE-45F8-81B8-13D23C795E1E}" srcOrd="1" destOrd="2" presId="urn:microsoft.com/office/officeart/2005/8/layout/vList4"/>
    <dgm:cxn modelId="{89388D3A-E05F-4218-822C-6E4884CE4178}" type="presOf" srcId="{8550E2AF-D12A-48A9-8BFF-0CF4634C2EBF}" destId="{5B6F6A1F-A1CE-45F8-81B8-13D23C795E1E}" srcOrd="1" destOrd="0" presId="urn:microsoft.com/office/officeart/2005/8/layout/vList4"/>
    <dgm:cxn modelId="{0C9D70FA-9728-4F68-A2B2-09154E09D972}" type="presOf" srcId="{D9432E1B-87D5-4BDA-99F2-EAD47ECD98F0}" destId="{4838C350-6654-4EDD-BB30-6F1C594687F9}" srcOrd="0" destOrd="1" presId="urn:microsoft.com/office/officeart/2005/8/layout/vList4"/>
    <dgm:cxn modelId="{FE5EFF8C-5157-4637-AD28-57E219747C88}" type="presOf" srcId="{D9432E1B-87D5-4BDA-99F2-EAD47ECD98F0}" destId="{5B6F6A1F-A1CE-45F8-81B8-13D23C795E1E}" srcOrd="1" destOrd="1" presId="urn:microsoft.com/office/officeart/2005/8/layout/vList4"/>
    <dgm:cxn modelId="{CF04F530-CBBA-4EAF-8995-A7272A46F535}" type="presOf" srcId="{B9020ECC-95E6-4B8D-809F-0102DC78CFC9}" destId="{1E3A355B-8736-4449-AAE2-A51FBA4A9775}" srcOrd="0" destOrd="0" presId="urn:microsoft.com/office/officeart/2005/8/layout/vList4"/>
    <dgm:cxn modelId="{D032828A-8546-4AF8-9A96-6E5750905414}" srcId="{B9020ECC-95E6-4B8D-809F-0102DC78CFC9}" destId="{A9F18EA4-F013-4F07-88D5-F3623FD00334}" srcOrd="0" destOrd="0" parTransId="{64EB21E6-15EB-44D2-B5A8-F5623F7CDD75}" sibTransId="{59EBD5B4-A265-4B93-AB81-0E3593E7C8BD}"/>
    <dgm:cxn modelId="{89C0719A-2518-4EED-AE95-326ECCDC988C}" type="presOf" srcId="{BD94D5D6-617B-439D-965C-AD177E5E71F2}" destId="{3D3BE79E-5882-4E2D-8CB1-F275BB392E3F}" srcOrd="0" destOrd="0" presId="urn:microsoft.com/office/officeart/2005/8/layout/vList4"/>
    <dgm:cxn modelId="{79CDFFAD-0CC6-43E0-9ACA-10B55F80152F}" type="presOf" srcId="{B9020ECC-95E6-4B8D-809F-0102DC78CFC9}" destId="{229F35AB-B9A6-421A-A88A-5DD3A4138F52}" srcOrd="1" destOrd="0" presId="urn:microsoft.com/office/officeart/2005/8/layout/vList4"/>
    <dgm:cxn modelId="{DEB4016A-68AB-456E-9DDE-AE6FD3F272D3}" type="presParOf" srcId="{3D35E9FE-95A9-466B-979B-CD6C1E11CFA3}" destId="{991467F6-4188-4248-874E-013B63BA026E}" srcOrd="0" destOrd="0" presId="urn:microsoft.com/office/officeart/2005/8/layout/vList4"/>
    <dgm:cxn modelId="{A7F02036-0F98-4911-909E-28864ED1C375}" type="presParOf" srcId="{991467F6-4188-4248-874E-013B63BA026E}" destId="{4838C350-6654-4EDD-BB30-6F1C594687F9}" srcOrd="0" destOrd="0" presId="urn:microsoft.com/office/officeart/2005/8/layout/vList4"/>
    <dgm:cxn modelId="{7ACD3385-BFF3-486D-8738-8D15051591CD}" type="presParOf" srcId="{991467F6-4188-4248-874E-013B63BA026E}" destId="{C5DDA839-CA17-468A-B9BE-ABC30E6F3F49}" srcOrd="1" destOrd="0" presId="urn:microsoft.com/office/officeart/2005/8/layout/vList4"/>
    <dgm:cxn modelId="{96F473C4-60B1-45BE-8D69-C7F488CE13D5}" type="presParOf" srcId="{991467F6-4188-4248-874E-013B63BA026E}" destId="{5B6F6A1F-A1CE-45F8-81B8-13D23C795E1E}" srcOrd="2" destOrd="0" presId="urn:microsoft.com/office/officeart/2005/8/layout/vList4"/>
    <dgm:cxn modelId="{5E811261-19AD-4279-BF18-33AC209AC06F}" type="presParOf" srcId="{3D35E9FE-95A9-466B-979B-CD6C1E11CFA3}" destId="{8247708D-38AC-41E0-AF76-3E2AE6D05384}" srcOrd="1" destOrd="0" presId="urn:microsoft.com/office/officeart/2005/8/layout/vList4"/>
    <dgm:cxn modelId="{8AF0DFCB-52C0-47BE-A021-B4214B1DDB0E}" type="presParOf" srcId="{3D35E9FE-95A9-466B-979B-CD6C1E11CFA3}" destId="{235404EA-1860-4CBF-8D9A-7FAF63A466C9}" srcOrd="2" destOrd="0" presId="urn:microsoft.com/office/officeart/2005/8/layout/vList4"/>
    <dgm:cxn modelId="{0CEACE9B-29C0-474B-99B1-04950C2D2621}" type="presParOf" srcId="{235404EA-1860-4CBF-8D9A-7FAF63A466C9}" destId="{1E3A355B-8736-4449-AAE2-A51FBA4A9775}" srcOrd="0" destOrd="0" presId="urn:microsoft.com/office/officeart/2005/8/layout/vList4"/>
    <dgm:cxn modelId="{F6041DBE-4181-4852-948B-97B8DAD0BE15}" type="presParOf" srcId="{235404EA-1860-4CBF-8D9A-7FAF63A466C9}" destId="{24517785-7C0A-41A4-9C98-AE3A1FA8630C}" srcOrd="1" destOrd="0" presId="urn:microsoft.com/office/officeart/2005/8/layout/vList4"/>
    <dgm:cxn modelId="{5AAACC39-1012-44AD-A1AD-CCF52A11EF3B}" type="presParOf" srcId="{235404EA-1860-4CBF-8D9A-7FAF63A466C9}" destId="{229F35AB-B9A6-421A-A88A-5DD3A4138F52}" srcOrd="2" destOrd="0" presId="urn:microsoft.com/office/officeart/2005/8/layout/vList4"/>
    <dgm:cxn modelId="{0BA7D21F-8F27-46DB-AB7C-0E7C702DF20F}" type="presParOf" srcId="{3D35E9FE-95A9-466B-979B-CD6C1E11CFA3}" destId="{8A57C620-B41B-42C6-B5E4-3F21CD0E2297}" srcOrd="3" destOrd="0" presId="urn:microsoft.com/office/officeart/2005/8/layout/vList4"/>
    <dgm:cxn modelId="{1937DE43-547F-44D9-AE1B-74BB679D31E7}" type="presParOf" srcId="{3D35E9FE-95A9-466B-979B-CD6C1E11CFA3}" destId="{62140216-6C0B-4ACD-BBBC-77E7002962B1}" srcOrd="4" destOrd="0" presId="urn:microsoft.com/office/officeart/2005/8/layout/vList4"/>
    <dgm:cxn modelId="{6C7D4A07-8479-42F2-BDDB-8F045C8C7D99}" type="presParOf" srcId="{62140216-6C0B-4ACD-BBBC-77E7002962B1}" destId="{3D3BE79E-5882-4E2D-8CB1-F275BB392E3F}" srcOrd="0" destOrd="0" presId="urn:microsoft.com/office/officeart/2005/8/layout/vList4"/>
    <dgm:cxn modelId="{EC4ABEB6-52D2-4EE7-AB95-E7F7A34D85F0}" type="presParOf" srcId="{62140216-6C0B-4ACD-BBBC-77E7002962B1}" destId="{29BBC8A3-28B7-46E8-963B-72BF0C9209A8}" srcOrd="1" destOrd="0" presId="urn:microsoft.com/office/officeart/2005/8/layout/vList4"/>
    <dgm:cxn modelId="{1B2F192D-BC54-42FC-A2AE-84EE1BD29751}" type="presParOf" srcId="{62140216-6C0B-4ACD-BBBC-77E7002962B1}" destId="{24B01406-54FF-44D3-B1B6-DC01F7646385}" srcOrd="2" destOrd="0" presId="urn:microsoft.com/office/officeart/2005/8/layout/vList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B993D5-0A3C-4122-B8AC-5F1214E8C457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B9020ECC-95E6-4B8D-809F-0102DC78CFC9}">
      <dgm:prSet phldrT="[besedilo]" custT="1"/>
      <dgm:spPr/>
      <dgm:t>
        <a:bodyPr/>
        <a:lstStyle/>
        <a:p>
          <a:r>
            <a:rPr lang="sl-SI" sz="2700" dirty="0" smtClean="0"/>
            <a:t>        </a:t>
          </a:r>
          <a:r>
            <a:rPr lang="sl-SI" sz="2400" dirty="0" smtClean="0">
              <a:solidFill>
                <a:schemeClr val="accent2">
                  <a:lumMod val="75000"/>
                </a:schemeClr>
              </a:solidFill>
            </a:rPr>
            <a:t>SREDSTVA DONATORJEV</a:t>
          </a:r>
          <a:endParaRPr lang="sl-SI" sz="2400" dirty="0">
            <a:solidFill>
              <a:schemeClr val="accent2">
                <a:lumMod val="75000"/>
              </a:schemeClr>
            </a:solidFill>
          </a:endParaRPr>
        </a:p>
      </dgm:t>
    </dgm:pt>
    <dgm:pt modelId="{002390E0-F2DA-4092-87BA-E3C6DF9182D1}" type="parTrans" cxnId="{7C75CB00-8504-44AF-A12C-8644AF0D6BF2}">
      <dgm:prSet/>
      <dgm:spPr/>
      <dgm:t>
        <a:bodyPr/>
        <a:lstStyle/>
        <a:p>
          <a:endParaRPr lang="sl-SI"/>
        </a:p>
      </dgm:t>
    </dgm:pt>
    <dgm:pt modelId="{91386668-F46F-4D78-AF75-ADD74AEA47CC}" type="sibTrans" cxnId="{7C75CB00-8504-44AF-A12C-8644AF0D6BF2}">
      <dgm:prSet/>
      <dgm:spPr/>
      <dgm:t>
        <a:bodyPr/>
        <a:lstStyle/>
        <a:p>
          <a:endParaRPr lang="sl-SI"/>
        </a:p>
      </dgm:t>
    </dgm:pt>
    <dgm:pt modelId="{BD94D5D6-617B-439D-965C-AD177E5E71F2}">
      <dgm:prSet phldrT="[besedilo]" custT="1"/>
      <dgm:spPr/>
      <dgm:t>
        <a:bodyPr/>
        <a:lstStyle/>
        <a:p>
          <a:r>
            <a:rPr lang="sl-SI" sz="2700" dirty="0" smtClean="0"/>
            <a:t>        </a:t>
          </a:r>
          <a:r>
            <a:rPr lang="sl-SI" sz="2400" dirty="0" smtClean="0">
              <a:solidFill>
                <a:schemeClr val="accent2">
                  <a:lumMod val="75000"/>
                </a:schemeClr>
              </a:solidFill>
            </a:rPr>
            <a:t>PODARJENA OPREMA</a:t>
          </a:r>
          <a:endParaRPr lang="sl-SI" sz="2400" dirty="0">
            <a:solidFill>
              <a:schemeClr val="accent2">
                <a:lumMod val="75000"/>
              </a:schemeClr>
            </a:solidFill>
          </a:endParaRPr>
        </a:p>
      </dgm:t>
    </dgm:pt>
    <dgm:pt modelId="{D5C73BDA-F266-404D-BB94-67B9040DDD5B}" type="parTrans" cxnId="{A7499A06-5AEC-4924-9014-550D036BD72D}">
      <dgm:prSet/>
      <dgm:spPr/>
      <dgm:t>
        <a:bodyPr/>
        <a:lstStyle/>
        <a:p>
          <a:endParaRPr lang="sl-SI"/>
        </a:p>
      </dgm:t>
    </dgm:pt>
    <dgm:pt modelId="{29B689A2-84FB-4AAB-922F-DB612B764A44}" type="sibTrans" cxnId="{A7499A06-5AEC-4924-9014-550D036BD72D}">
      <dgm:prSet/>
      <dgm:spPr/>
      <dgm:t>
        <a:bodyPr/>
        <a:lstStyle/>
        <a:p>
          <a:endParaRPr lang="sl-SI"/>
        </a:p>
      </dgm:t>
    </dgm:pt>
    <dgm:pt modelId="{8F21FEDC-104C-4D71-A843-69BEB89065FC}">
      <dgm:prSet phldrT="[besedilo]" custT="1"/>
      <dgm:spPr/>
      <dgm:t>
        <a:bodyPr/>
        <a:lstStyle/>
        <a:p>
          <a:r>
            <a:rPr lang="sl-SI" sz="1800" dirty="0" smtClean="0"/>
            <a:t>   </a:t>
          </a:r>
          <a:r>
            <a:rPr lang="sl-SI" sz="2000" dirty="0" smtClean="0"/>
            <a:t>podarjeni računalniki v vrednosti:  547,00 €     </a:t>
          </a:r>
          <a:endParaRPr lang="sl-SI" sz="2000" dirty="0"/>
        </a:p>
      </dgm:t>
    </dgm:pt>
    <dgm:pt modelId="{696945B8-272A-4F87-AFAE-54B1850C218A}" type="parTrans" cxnId="{648614B5-73E7-4AED-8458-14518FA9DA27}">
      <dgm:prSet/>
      <dgm:spPr/>
      <dgm:t>
        <a:bodyPr/>
        <a:lstStyle/>
        <a:p>
          <a:endParaRPr lang="sl-SI"/>
        </a:p>
      </dgm:t>
    </dgm:pt>
    <dgm:pt modelId="{10348133-BA09-4288-8843-332DEB9369DF}" type="sibTrans" cxnId="{648614B5-73E7-4AED-8458-14518FA9DA27}">
      <dgm:prSet/>
      <dgm:spPr/>
      <dgm:t>
        <a:bodyPr/>
        <a:lstStyle/>
        <a:p>
          <a:endParaRPr lang="sl-SI"/>
        </a:p>
      </dgm:t>
    </dgm:pt>
    <dgm:pt modelId="{D9432E1B-87D5-4BDA-99F2-EAD47ECD98F0}">
      <dgm:prSet phldrT="[besedilo]" custT="1"/>
      <dgm:spPr/>
      <dgm:t>
        <a:bodyPr/>
        <a:lstStyle/>
        <a:p>
          <a:r>
            <a:rPr lang="sl-SI" sz="1800" dirty="0" smtClean="0"/>
            <a:t>     </a:t>
          </a:r>
          <a:r>
            <a:rPr lang="sl-SI" sz="2000" dirty="0" smtClean="0"/>
            <a:t>oprema v vrednosti:  3.751,34 €</a:t>
          </a:r>
          <a:endParaRPr lang="sl-SI" sz="2000" dirty="0"/>
        </a:p>
      </dgm:t>
    </dgm:pt>
    <dgm:pt modelId="{8550E2AF-D12A-48A9-8BFF-0CF4634C2EBF}">
      <dgm:prSet phldrT="[besedilo]" custT="1"/>
      <dgm:spPr/>
      <dgm:t>
        <a:bodyPr/>
        <a:lstStyle/>
        <a:p>
          <a:r>
            <a:rPr lang="sl-SI" sz="2700" dirty="0" smtClean="0"/>
            <a:t>        </a:t>
          </a:r>
          <a:r>
            <a:rPr lang="sl-SI" sz="2400" dirty="0" smtClean="0">
              <a:solidFill>
                <a:schemeClr val="accent2">
                  <a:lumMod val="75000"/>
                </a:schemeClr>
              </a:solidFill>
            </a:rPr>
            <a:t>LASTNA SREDSTVA</a:t>
          </a:r>
          <a:endParaRPr lang="sl-SI" sz="2400" dirty="0">
            <a:solidFill>
              <a:schemeClr val="accent2">
                <a:lumMod val="75000"/>
              </a:schemeClr>
            </a:solidFill>
          </a:endParaRPr>
        </a:p>
      </dgm:t>
    </dgm:pt>
    <dgm:pt modelId="{AEEDCF9A-6CF1-42BA-8AB1-A152AC36A592}" type="sibTrans" cxnId="{72738699-68E0-44DB-83CE-093812FE828E}">
      <dgm:prSet/>
      <dgm:spPr/>
      <dgm:t>
        <a:bodyPr/>
        <a:lstStyle/>
        <a:p>
          <a:endParaRPr lang="sl-SI"/>
        </a:p>
      </dgm:t>
    </dgm:pt>
    <dgm:pt modelId="{3D1C4A27-CE71-47B8-B497-947BEA3CCE8B}" type="parTrans" cxnId="{72738699-68E0-44DB-83CE-093812FE828E}">
      <dgm:prSet/>
      <dgm:spPr/>
      <dgm:t>
        <a:bodyPr/>
        <a:lstStyle/>
        <a:p>
          <a:endParaRPr lang="sl-SI"/>
        </a:p>
      </dgm:t>
    </dgm:pt>
    <dgm:pt modelId="{BA2CAC00-7622-4BBD-A9C1-CEE56FE3E404}" type="sibTrans" cxnId="{F693D64E-01B8-44C1-AB34-D5C8098CA8A1}">
      <dgm:prSet/>
      <dgm:spPr/>
      <dgm:t>
        <a:bodyPr/>
        <a:lstStyle/>
        <a:p>
          <a:endParaRPr lang="sl-SI"/>
        </a:p>
      </dgm:t>
    </dgm:pt>
    <dgm:pt modelId="{8F2F9386-89C3-4BB2-8A94-CBF924609B93}" type="parTrans" cxnId="{F693D64E-01B8-44C1-AB34-D5C8098CA8A1}">
      <dgm:prSet/>
      <dgm:spPr/>
      <dgm:t>
        <a:bodyPr/>
        <a:lstStyle/>
        <a:p>
          <a:endParaRPr lang="sl-SI"/>
        </a:p>
      </dgm:t>
    </dgm:pt>
    <dgm:pt modelId="{A9F18EA4-F013-4F07-88D5-F3623FD00334}">
      <dgm:prSet phldrT="[besedilo]" custT="1"/>
      <dgm:spPr/>
      <dgm:t>
        <a:bodyPr/>
        <a:lstStyle/>
        <a:p>
          <a:r>
            <a:rPr lang="sl-SI" sz="1800" dirty="0" smtClean="0"/>
            <a:t>    </a:t>
          </a:r>
          <a:r>
            <a:rPr lang="sl-SI" sz="2000" dirty="0" smtClean="0"/>
            <a:t>iz sredstev donatorjev za šolski sklad</a:t>
          </a:r>
          <a:r>
            <a:rPr lang="sl-SI" sz="2000" baseline="0" dirty="0" smtClean="0"/>
            <a:t>:  2.866,10 €</a:t>
          </a:r>
          <a:endParaRPr lang="sl-SI" sz="2000" baseline="0" dirty="0"/>
        </a:p>
      </dgm:t>
    </dgm:pt>
    <dgm:pt modelId="{59EBD5B4-A265-4B93-AB81-0E3593E7C8BD}" type="sibTrans" cxnId="{D032828A-8546-4AF8-9A96-6E5750905414}">
      <dgm:prSet/>
      <dgm:spPr/>
      <dgm:t>
        <a:bodyPr/>
        <a:lstStyle/>
        <a:p>
          <a:endParaRPr lang="sl-SI"/>
        </a:p>
      </dgm:t>
    </dgm:pt>
    <dgm:pt modelId="{64EB21E6-15EB-44D2-B5A8-F5623F7CDD75}" type="parTrans" cxnId="{D032828A-8546-4AF8-9A96-6E5750905414}">
      <dgm:prSet/>
      <dgm:spPr/>
      <dgm:t>
        <a:bodyPr/>
        <a:lstStyle/>
        <a:p>
          <a:endParaRPr lang="sl-SI"/>
        </a:p>
      </dgm:t>
    </dgm:pt>
    <dgm:pt modelId="{3D35E9FE-95A9-466B-979B-CD6C1E11CFA3}" type="pres">
      <dgm:prSet presAssocID="{85B993D5-0A3C-4122-B8AC-5F1214E8C457}" presName="linear" presStyleCnt="0">
        <dgm:presLayoutVars>
          <dgm:dir/>
          <dgm:resizeHandles val="exact"/>
        </dgm:presLayoutVars>
      </dgm:prSet>
      <dgm:spPr/>
    </dgm:pt>
    <dgm:pt modelId="{991467F6-4188-4248-874E-013B63BA026E}" type="pres">
      <dgm:prSet presAssocID="{8550E2AF-D12A-48A9-8BFF-0CF4634C2EBF}" presName="comp" presStyleCnt="0"/>
      <dgm:spPr/>
    </dgm:pt>
    <dgm:pt modelId="{4838C350-6654-4EDD-BB30-6F1C594687F9}" type="pres">
      <dgm:prSet presAssocID="{8550E2AF-D12A-48A9-8BFF-0CF4634C2EBF}" presName="box" presStyleLbl="node1" presStyleIdx="0" presStyleCnt="3" custLinFactNeighborX="-17883" custLinFactNeighborY="-32202"/>
      <dgm:spPr/>
      <dgm:t>
        <a:bodyPr/>
        <a:lstStyle/>
        <a:p>
          <a:endParaRPr lang="sl-SI"/>
        </a:p>
      </dgm:t>
    </dgm:pt>
    <dgm:pt modelId="{C5DDA839-CA17-468A-B9BE-ABC30E6F3F49}" type="pres">
      <dgm:prSet presAssocID="{8550E2AF-D12A-48A9-8BFF-0CF4634C2EBF}" presName="img" presStyleLbl="fgImgPlace1" presStyleIdx="0" presStyleCnt="3" custScaleX="114131" custScaleY="5131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B6F6A1F-A1CE-45F8-81B8-13D23C795E1E}" type="pres">
      <dgm:prSet presAssocID="{8550E2AF-D12A-48A9-8BFF-0CF4634C2EBF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8247708D-38AC-41E0-AF76-3E2AE6D05384}" type="pres">
      <dgm:prSet presAssocID="{AEEDCF9A-6CF1-42BA-8AB1-A152AC36A592}" presName="spacer" presStyleCnt="0"/>
      <dgm:spPr/>
    </dgm:pt>
    <dgm:pt modelId="{235404EA-1860-4CBF-8D9A-7FAF63A466C9}" type="pres">
      <dgm:prSet presAssocID="{B9020ECC-95E6-4B8D-809F-0102DC78CFC9}" presName="comp" presStyleCnt="0"/>
      <dgm:spPr/>
    </dgm:pt>
    <dgm:pt modelId="{1E3A355B-8736-4449-AAE2-A51FBA4A9775}" type="pres">
      <dgm:prSet presAssocID="{B9020ECC-95E6-4B8D-809F-0102DC78CFC9}" presName="box" presStyleLbl="node1" presStyleIdx="1" presStyleCnt="3"/>
      <dgm:spPr/>
      <dgm:t>
        <a:bodyPr/>
        <a:lstStyle/>
        <a:p>
          <a:endParaRPr lang="sl-SI"/>
        </a:p>
      </dgm:t>
    </dgm:pt>
    <dgm:pt modelId="{24517785-7C0A-41A4-9C98-AE3A1FA8630C}" type="pres">
      <dgm:prSet presAssocID="{B9020ECC-95E6-4B8D-809F-0102DC78CFC9}" presName="img" presStyleLbl="fgImgPlace1" presStyleIdx="1" presStyleCnt="3" custScaleX="100055" custScaleY="96737" custLinFactNeighborX="2690" custLinFactNeighborY="-100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29F35AB-B9A6-421A-A88A-5DD3A4138F52}" type="pres">
      <dgm:prSet presAssocID="{B9020ECC-95E6-4B8D-809F-0102DC78CFC9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8A57C620-B41B-42C6-B5E4-3F21CD0E2297}" type="pres">
      <dgm:prSet presAssocID="{91386668-F46F-4D78-AF75-ADD74AEA47CC}" presName="spacer" presStyleCnt="0"/>
      <dgm:spPr/>
    </dgm:pt>
    <dgm:pt modelId="{62140216-6C0B-4ACD-BBBC-77E7002962B1}" type="pres">
      <dgm:prSet presAssocID="{BD94D5D6-617B-439D-965C-AD177E5E71F2}" presName="comp" presStyleCnt="0"/>
      <dgm:spPr/>
    </dgm:pt>
    <dgm:pt modelId="{3D3BE79E-5882-4E2D-8CB1-F275BB392E3F}" type="pres">
      <dgm:prSet presAssocID="{BD94D5D6-617B-439D-965C-AD177E5E71F2}" presName="box" presStyleLbl="node1" presStyleIdx="2" presStyleCnt="3"/>
      <dgm:spPr/>
      <dgm:t>
        <a:bodyPr/>
        <a:lstStyle/>
        <a:p>
          <a:endParaRPr lang="sl-SI"/>
        </a:p>
      </dgm:t>
    </dgm:pt>
    <dgm:pt modelId="{29BBC8A3-28B7-46E8-963B-72BF0C9209A8}" type="pres">
      <dgm:prSet presAssocID="{BD94D5D6-617B-439D-965C-AD177E5E71F2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24B01406-54FF-44D3-B1B6-DC01F7646385}" type="pres">
      <dgm:prSet presAssocID="{BD94D5D6-617B-439D-965C-AD177E5E71F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</dgm:ptLst>
  <dgm:cxnLst>
    <dgm:cxn modelId="{C39D874C-0DBC-4AB4-BD6C-E895152A013B}" type="presOf" srcId="{D9432E1B-87D5-4BDA-99F2-EAD47ECD98F0}" destId="{4838C350-6654-4EDD-BB30-6F1C594687F9}" srcOrd="0" destOrd="1" presId="urn:microsoft.com/office/officeart/2005/8/layout/vList4"/>
    <dgm:cxn modelId="{F693D64E-01B8-44C1-AB34-D5C8098CA8A1}" srcId="{8550E2AF-D12A-48A9-8BFF-0CF4634C2EBF}" destId="{D9432E1B-87D5-4BDA-99F2-EAD47ECD98F0}" srcOrd="0" destOrd="0" parTransId="{8F2F9386-89C3-4BB2-8A94-CBF924609B93}" sibTransId="{BA2CAC00-7622-4BBD-A9C1-CEE56FE3E404}"/>
    <dgm:cxn modelId="{72738699-68E0-44DB-83CE-093812FE828E}" srcId="{85B993D5-0A3C-4122-B8AC-5F1214E8C457}" destId="{8550E2AF-D12A-48A9-8BFF-0CF4634C2EBF}" srcOrd="0" destOrd="0" parTransId="{3D1C4A27-CE71-47B8-B497-947BEA3CCE8B}" sibTransId="{AEEDCF9A-6CF1-42BA-8AB1-A152AC36A592}"/>
    <dgm:cxn modelId="{AAB8CBDA-96CB-4146-861C-7FB0BFEBD7BB}" type="presOf" srcId="{85B993D5-0A3C-4122-B8AC-5F1214E8C457}" destId="{3D35E9FE-95A9-466B-979B-CD6C1E11CFA3}" srcOrd="0" destOrd="0" presId="urn:microsoft.com/office/officeart/2005/8/layout/vList4"/>
    <dgm:cxn modelId="{82DACCF5-D1A3-4886-9875-A0916401FBEC}" type="presOf" srcId="{D9432E1B-87D5-4BDA-99F2-EAD47ECD98F0}" destId="{5B6F6A1F-A1CE-45F8-81B8-13D23C795E1E}" srcOrd="1" destOrd="1" presId="urn:microsoft.com/office/officeart/2005/8/layout/vList4"/>
    <dgm:cxn modelId="{1D92C7BA-9753-4466-B360-EB271D4752CC}" type="presOf" srcId="{8F21FEDC-104C-4D71-A843-69BEB89065FC}" destId="{24B01406-54FF-44D3-B1B6-DC01F7646385}" srcOrd="1" destOrd="1" presId="urn:microsoft.com/office/officeart/2005/8/layout/vList4"/>
    <dgm:cxn modelId="{AC6D70C8-4545-4B9A-AEDF-B5DC9BCEE011}" type="presOf" srcId="{A9F18EA4-F013-4F07-88D5-F3623FD00334}" destId="{1E3A355B-8736-4449-AAE2-A51FBA4A9775}" srcOrd="0" destOrd="1" presId="urn:microsoft.com/office/officeart/2005/8/layout/vList4"/>
    <dgm:cxn modelId="{CF0A6169-0C67-414A-9A73-D0C63337DCB0}" type="presOf" srcId="{BD94D5D6-617B-439D-965C-AD177E5E71F2}" destId="{24B01406-54FF-44D3-B1B6-DC01F7646385}" srcOrd="1" destOrd="0" presId="urn:microsoft.com/office/officeart/2005/8/layout/vList4"/>
    <dgm:cxn modelId="{263315ED-D99A-46F0-96B3-EE44572FCA02}" type="presOf" srcId="{8550E2AF-D12A-48A9-8BFF-0CF4634C2EBF}" destId="{5B6F6A1F-A1CE-45F8-81B8-13D23C795E1E}" srcOrd="1" destOrd="0" presId="urn:microsoft.com/office/officeart/2005/8/layout/vList4"/>
    <dgm:cxn modelId="{863C6E3C-6D97-44F7-A05D-2EFF91DB8CE8}" type="presOf" srcId="{A9F18EA4-F013-4F07-88D5-F3623FD00334}" destId="{229F35AB-B9A6-421A-A88A-5DD3A4138F52}" srcOrd="1" destOrd="1" presId="urn:microsoft.com/office/officeart/2005/8/layout/vList4"/>
    <dgm:cxn modelId="{7C75CB00-8504-44AF-A12C-8644AF0D6BF2}" srcId="{85B993D5-0A3C-4122-B8AC-5F1214E8C457}" destId="{B9020ECC-95E6-4B8D-809F-0102DC78CFC9}" srcOrd="1" destOrd="0" parTransId="{002390E0-F2DA-4092-87BA-E3C6DF9182D1}" sibTransId="{91386668-F46F-4D78-AF75-ADD74AEA47CC}"/>
    <dgm:cxn modelId="{A7499A06-5AEC-4924-9014-550D036BD72D}" srcId="{85B993D5-0A3C-4122-B8AC-5F1214E8C457}" destId="{BD94D5D6-617B-439D-965C-AD177E5E71F2}" srcOrd="2" destOrd="0" parTransId="{D5C73BDA-F266-404D-BB94-67B9040DDD5B}" sibTransId="{29B689A2-84FB-4AAB-922F-DB612B764A44}"/>
    <dgm:cxn modelId="{D032828A-8546-4AF8-9A96-6E5750905414}" srcId="{B9020ECC-95E6-4B8D-809F-0102DC78CFC9}" destId="{A9F18EA4-F013-4F07-88D5-F3623FD00334}" srcOrd="0" destOrd="0" parTransId="{64EB21E6-15EB-44D2-B5A8-F5623F7CDD75}" sibTransId="{59EBD5B4-A265-4B93-AB81-0E3593E7C8BD}"/>
    <dgm:cxn modelId="{CD6B22DB-971F-448A-B67F-C1227DDC6BAA}" type="presOf" srcId="{BD94D5D6-617B-439D-965C-AD177E5E71F2}" destId="{3D3BE79E-5882-4E2D-8CB1-F275BB392E3F}" srcOrd="0" destOrd="0" presId="urn:microsoft.com/office/officeart/2005/8/layout/vList4"/>
    <dgm:cxn modelId="{A7EE4507-767F-426F-B792-19DA9B27D4B8}" type="presOf" srcId="{8550E2AF-D12A-48A9-8BFF-0CF4634C2EBF}" destId="{4838C350-6654-4EDD-BB30-6F1C594687F9}" srcOrd="0" destOrd="0" presId="urn:microsoft.com/office/officeart/2005/8/layout/vList4"/>
    <dgm:cxn modelId="{0BA279BC-BAF0-4DA1-8C37-8D001A78A227}" type="presOf" srcId="{B9020ECC-95E6-4B8D-809F-0102DC78CFC9}" destId="{1E3A355B-8736-4449-AAE2-A51FBA4A9775}" srcOrd="0" destOrd="0" presId="urn:microsoft.com/office/officeart/2005/8/layout/vList4"/>
    <dgm:cxn modelId="{7BF7B447-F3F0-4356-B808-25B066D2F080}" type="presOf" srcId="{B9020ECC-95E6-4B8D-809F-0102DC78CFC9}" destId="{229F35AB-B9A6-421A-A88A-5DD3A4138F52}" srcOrd="1" destOrd="0" presId="urn:microsoft.com/office/officeart/2005/8/layout/vList4"/>
    <dgm:cxn modelId="{4985F09E-C845-4EC2-A320-FF9B76785BD0}" type="presOf" srcId="{8F21FEDC-104C-4D71-A843-69BEB89065FC}" destId="{3D3BE79E-5882-4E2D-8CB1-F275BB392E3F}" srcOrd="0" destOrd="1" presId="urn:microsoft.com/office/officeart/2005/8/layout/vList4"/>
    <dgm:cxn modelId="{648614B5-73E7-4AED-8458-14518FA9DA27}" srcId="{BD94D5D6-617B-439D-965C-AD177E5E71F2}" destId="{8F21FEDC-104C-4D71-A843-69BEB89065FC}" srcOrd="0" destOrd="0" parTransId="{696945B8-272A-4F87-AFAE-54B1850C218A}" sibTransId="{10348133-BA09-4288-8843-332DEB9369DF}"/>
    <dgm:cxn modelId="{E36F784A-B1E5-4529-817E-1295ED525212}" type="presParOf" srcId="{3D35E9FE-95A9-466B-979B-CD6C1E11CFA3}" destId="{991467F6-4188-4248-874E-013B63BA026E}" srcOrd="0" destOrd="0" presId="urn:microsoft.com/office/officeart/2005/8/layout/vList4"/>
    <dgm:cxn modelId="{2C42672F-F778-4FB4-9C99-C0E453085D13}" type="presParOf" srcId="{991467F6-4188-4248-874E-013B63BA026E}" destId="{4838C350-6654-4EDD-BB30-6F1C594687F9}" srcOrd="0" destOrd="0" presId="urn:microsoft.com/office/officeart/2005/8/layout/vList4"/>
    <dgm:cxn modelId="{FB83C92B-04E0-40B4-BDB1-D113DB48A15F}" type="presParOf" srcId="{991467F6-4188-4248-874E-013B63BA026E}" destId="{C5DDA839-CA17-468A-B9BE-ABC30E6F3F49}" srcOrd="1" destOrd="0" presId="urn:microsoft.com/office/officeart/2005/8/layout/vList4"/>
    <dgm:cxn modelId="{D18C5D14-2A7B-4D6A-936A-BB00564ADADB}" type="presParOf" srcId="{991467F6-4188-4248-874E-013B63BA026E}" destId="{5B6F6A1F-A1CE-45F8-81B8-13D23C795E1E}" srcOrd="2" destOrd="0" presId="urn:microsoft.com/office/officeart/2005/8/layout/vList4"/>
    <dgm:cxn modelId="{2C7BC143-690A-46DE-868F-F8A58D25C3FC}" type="presParOf" srcId="{3D35E9FE-95A9-466B-979B-CD6C1E11CFA3}" destId="{8247708D-38AC-41E0-AF76-3E2AE6D05384}" srcOrd="1" destOrd="0" presId="urn:microsoft.com/office/officeart/2005/8/layout/vList4"/>
    <dgm:cxn modelId="{0CCA330E-55E7-439C-AD07-14B88845E3BE}" type="presParOf" srcId="{3D35E9FE-95A9-466B-979B-CD6C1E11CFA3}" destId="{235404EA-1860-4CBF-8D9A-7FAF63A466C9}" srcOrd="2" destOrd="0" presId="urn:microsoft.com/office/officeart/2005/8/layout/vList4"/>
    <dgm:cxn modelId="{24D90543-CCEF-4368-96E0-C0E7594F7EDF}" type="presParOf" srcId="{235404EA-1860-4CBF-8D9A-7FAF63A466C9}" destId="{1E3A355B-8736-4449-AAE2-A51FBA4A9775}" srcOrd="0" destOrd="0" presId="urn:microsoft.com/office/officeart/2005/8/layout/vList4"/>
    <dgm:cxn modelId="{4C86491C-CB00-4631-8668-DCC754C65B08}" type="presParOf" srcId="{235404EA-1860-4CBF-8D9A-7FAF63A466C9}" destId="{24517785-7C0A-41A4-9C98-AE3A1FA8630C}" srcOrd="1" destOrd="0" presId="urn:microsoft.com/office/officeart/2005/8/layout/vList4"/>
    <dgm:cxn modelId="{14DA4F4A-966E-4990-9844-138A65F81D42}" type="presParOf" srcId="{235404EA-1860-4CBF-8D9A-7FAF63A466C9}" destId="{229F35AB-B9A6-421A-A88A-5DD3A4138F52}" srcOrd="2" destOrd="0" presId="urn:microsoft.com/office/officeart/2005/8/layout/vList4"/>
    <dgm:cxn modelId="{6DC3CB4F-3781-4443-9AF8-5997F2C5713C}" type="presParOf" srcId="{3D35E9FE-95A9-466B-979B-CD6C1E11CFA3}" destId="{8A57C620-B41B-42C6-B5E4-3F21CD0E2297}" srcOrd="3" destOrd="0" presId="urn:microsoft.com/office/officeart/2005/8/layout/vList4"/>
    <dgm:cxn modelId="{5139A57F-6ADA-4593-B6E2-5380BABCFC94}" type="presParOf" srcId="{3D35E9FE-95A9-466B-979B-CD6C1E11CFA3}" destId="{62140216-6C0B-4ACD-BBBC-77E7002962B1}" srcOrd="4" destOrd="0" presId="urn:microsoft.com/office/officeart/2005/8/layout/vList4"/>
    <dgm:cxn modelId="{ECC9B109-A1BB-4010-B049-80E3E9783EC2}" type="presParOf" srcId="{62140216-6C0B-4ACD-BBBC-77E7002962B1}" destId="{3D3BE79E-5882-4E2D-8CB1-F275BB392E3F}" srcOrd="0" destOrd="0" presId="urn:microsoft.com/office/officeart/2005/8/layout/vList4"/>
    <dgm:cxn modelId="{9DF01DE1-25E4-41D8-A1BF-BECE4BBC7248}" type="presParOf" srcId="{62140216-6C0B-4ACD-BBBC-77E7002962B1}" destId="{29BBC8A3-28B7-46E8-963B-72BF0C9209A8}" srcOrd="1" destOrd="0" presId="urn:microsoft.com/office/officeart/2005/8/layout/vList4"/>
    <dgm:cxn modelId="{F9489974-7C53-4D65-A1B4-4E758F482CB8}" type="presParOf" srcId="{62140216-6C0B-4ACD-BBBC-77E7002962B1}" destId="{24B01406-54FF-44D3-B1B6-DC01F7646385}" srcOrd="2" destOrd="0" presId="urn:microsoft.com/office/officeart/2005/8/layout/vList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95DC-C907-41F7-9B35-B5286B93CFF0}" type="datetimeFigureOut">
              <a:rPr lang="sl-SI" smtClean="0"/>
              <a:pPr/>
              <a:t>27.02.2008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95DC-C907-41F7-9B35-B5286B93CFF0}" type="datetimeFigureOut">
              <a:rPr lang="sl-SI" smtClean="0"/>
              <a:pPr/>
              <a:t>27.02.2008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95DC-C907-41F7-9B35-B5286B93CFF0}" type="datetimeFigureOut">
              <a:rPr lang="sl-SI" smtClean="0"/>
              <a:pPr/>
              <a:t>27.02.2008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95DC-C907-41F7-9B35-B5286B93CFF0}" type="datetimeFigureOut">
              <a:rPr lang="sl-SI" smtClean="0"/>
              <a:pPr/>
              <a:t>27.02.2008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95DC-C907-41F7-9B35-B5286B93CFF0}" type="datetimeFigureOut">
              <a:rPr lang="sl-SI" smtClean="0"/>
              <a:pPr/>
              <a:t>27.02.2008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95DC-C907-41F7-9B35-B5286B93CFF0}" type="datetimeFigureOut">
              <a:rPr lang="sl-SI" smtClean="0"/>
              <a:pPr/>
              <a:t>27.02.2008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95DC-C907-41F7-9B35-B5286B93CFF0}" type="datetimeFigureOut">
              <a:rPr lang="sl-SI" smtClean="0"/>
              <a:pPr/>
              <a:t>27.02.2008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95DC-C907-41F7-9B35-B5286B93CFF0}" type="datetimeFigureOut">
              <a:rPr lang="sl-SI" smtClean="0"/>
              <a:pPr/>
              <a:t>27.02.2008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95DC-C907-41F7-9B35-B5286B93CFF0}" type="datetimeFigureOut">
              <a:rPr lang="sl-SI" smtClean="0"/>
              <a:pPr/>
              <a:t>27.02.2008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95DC-C907-41F7-9B35-B5286B93CFF0}" type="datetimeFigureOut">
              <a:rPr lang="sl-SI" smtClean="0"/>
              <a:pPr/>
              <a:t>27.02.2008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95DC-C907-41F7-9B35-B5286B93CFF0}" type="datetimeFigureOut">
              <a:rPr lang="sl-SI" smtClean="0"/>
              <a:pPr/>
              <a:t>27.02.2008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395DC-C907-41F7-9B35-B5286B93CFF0}" type="datetimeFigureOut">
              <a:rPr lang="sl-SI" smtClean="0"/>
              <a:pPr/>
              <a:t>27.02.2008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3ED10-150E-44E8-9B4C-2743EB33EFD3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7686700" cy="500066"/>
          </a:xfrm>
        </p:spPr>
        <p:txBody>
          <a:bodyPr>
            <a:normAutofit fontScale="90000"/>
          </a:bodyPr>
          <a:lstStyle/>
          <a:p>
            <a:r>
              <a:rPr lang="sl-SI" dirty="0" smtClean="0">
                <a:solidFill>
                  <a:srgbClr val="00B0F0"/>
                </a:solidFill>
              </a:rPr>
              <a:t>NAKUP OPREME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14" name="Ograda vsebine 13"/>
          <p:cNvGraphicFramePr>
            <a:graphicFrameLocks noGrp="1"/>
          </p:cNvGraphicFramePr>
          <p:nvPr>
            <p:ph idx="1"/>
          </p:nvPr>
        </p:nvGraphicFramePr>
        <p:xfrm>
          <a:off x="357158" y="1214422"/>
          <a:ext cx="821537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725470"/>
          </a:xfrm>
        </p:spPr>
        <p:txBody>
          <a:bodyPr>
            <a:normAutofit fontScale="90000"/>
          </a:bodyPr>
          <a:lstStyle/>
          <a:p>
            <a:r>
              <a:rPr lang="sl-SI" dirty="0" smtClean="0">
                <a:solidFill>
                  <a:srgbClr val="00B0F0"/>
                </a:solidFill>
              </a:rPr>
              <a:t>NAKUP OPREME</a:t>
            </a:r>
            <a:endParaRPr lang="sl-SI" dirty="0">
              <a:solidFill>
                <a:srgbClr val="00B0F0"/>
              </a:solidFill>
            </a:endParaRPr>
          </a:p>
        </p:txBody>
      </p:sp>
      <p:graphicFrame>
        <p:nvGraphicFramePr>
          <p:cNvPr id="14" name="Ograda vsebine 13"/>
          <p:cNvGraphicFramePr>
            <a:graphicFrameLocks noGrp="1"/>
          </p:cNvGraphicFramePr>
          <p:nvPr>
            <p:ph idx="1"/>
          </p:nvPr>
        </p:nvGraphicFramePr>
        <p:xfrm>
          <a:off x="357158" y="1214422"/>
          <a:ext cx="821537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110</Words>
  <Application>Microsoft Office PowerPoint</Application>
  <PresentationFormat>Diaprojekcija na zaslonu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2</vt:i4>
      </vt:variant>
    </vt:vector>
  </HeadingPairs>
  <TitlesOfParts>
    <vt:vector size="3" baseType="lpstr">
      <vt:lpstr>Officeova tema</vt:lpstr>
      <vt:lpstr>NAKUP OPREME </vt:lpstr>
      <vt:lpstr>NAKUP OPREME</vt:lpstr>
    </vt:vector>
  </TitlesOfParts>
  <Company>bb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Melita</dc:creator>
  <cp:lastModifiedBy>Melita</cp:lastModifiedBy>
  <cp:revision>8</cp:revision>
  <dcterms:created xsi:type="dcterms:W3CDTF">2008-02-27T14:09:10Z</dcterms:created>
  <dcterms:modified xsi:type="dcterms:W3CDTF">2008-02-27T15:04:20Z</dcterms:modified>
</cp:coreProperties>
</file>